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8" r:id="rId4"/>
    <p:sldId id="257" r:id="rId5"/>
    <p:sldId id="259" r:id="rId6"/>
    <p:sldId id="261" r:id="rId7"/>
    <p:sldId id="270" r:id="rId8"/>
    <p:sldId id="260" r:id="rId9"/>
    <p:sldId id="264" r:id="rId10"/>
    <p:sldId id="262" r:id="rId11"/>
    <p:sldId id="265" r:id="rId12"/>
    <p:sldId id="266" r:id="rId13"/>
    <p:sldId id="271" r:id="rId14"/>
    <p:sldId id="272" r:id="rId15"/>
    <p:sldId id="273" r:id="rId16"/>
    <p:sldId id="269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A1F75-ED69-48B1-A1A6-8E97408DE14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B5C2A6-AD7F-4EDE-8E1E-E977F6781CF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A1F75-ED69-48B1-A1A6-8E97408DE14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5C2A6-AD7F-4EDE-8E1E-E977F6781C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A1F75-ED69-48B1-A1A6-8E97408DE14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5C2A6-AD7F-4EDE-8E1E-E977F6781C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CA1F75-ED69-48B1-A1A6-8E97408DE14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8B5C2A6-AD7F-4EDE-8E1E-E977F6781CF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A1F75-ED69-48B1-A1A6-8E97408DE14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5C2A6-AD7F-4EDE-8E1E-E977F6781CF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A1F75-ED69-48B1-A1A6-8E97408DE14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5C2A6-AD7F-4EDE-8E1E-E977F6781CF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5C2A6-AD7F-4EDE-8E1E-E977F6781CF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A1F75-ED69-48B1-A1A6-8E97408DE14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A1F75-ED69-48B1-A1A6-8E97408DE14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5C2A6-AD7F-4EDE-8E1E-E977F6781CF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A1F75-ED69-48B1-A1A6-8E97408DE14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5C2A6-AD7F-4EDE-8E1E-E977F6781C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CA1F75-ED69-48B1-A1A6-8E97408DE14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8B5C2A6-AD7F-4EDE-8E1E-E977F6781CF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A1F75-ED69-48B1-A1A6-8E97408DE14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B5C2A6-AD7F-4EDE-8E1E-E977F6781CF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CCA1F75-ED69-48B1-A1A6-8E97408DE14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8B5C2A6-AD7F-4EDE-8E1E-E977F6781CF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2819400"/>
            <a:ext cx="3733800" cy="2438400"/>
          </a:xfrm>
        </p:spPr>
        <p:txBody>
          <a:bodyPr/>
          <a:lstStyle/>
          <a:p>
            <a:r>
              <a:rPr lang="en-US" sz="3600" dirty="0" smtClean="0"/>
              <a:t>A lesson or theme that speaks to the human condition</a:t>
            </a:r>
            <a:endParaRPr lang="en-US" sz="36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838200"/>
            <a:ext cx="8305800" cy="16764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TRUISMS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A truth that is recognized by </a:t>
            </a:r>
            <a:r>
              <a:rPr lang="en-US" dirty="0" smtClean="0">
                <a:solidFill>
                  <a:schemeClr val="bg1"/>
                </a:solidFill>
              </a:rPr>
              <a:t>all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“That’s so true!”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3554" name="Picture 2" descr="http://media-cache-ec0.pinimg.com/736x/82/5c/a0/825ca0c7fcb798872721b7b2499d89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2819400"/>
            <a:ext cx="3505200" cy="35052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achillesandaristotle.files.wordpress.com/2011/01/ping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304800"/>
            <a:ext cx="4191000" cy="62161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ww.smashingmagazine.com/images/pictures-photos/photos-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990600"/>
            <a:ext cx="6517103" cy="396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tonyseruga.com/wp-content/uploads/2010/11/le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609600"/>
            <a:ext cx="7620000" cy="5514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mcastillo\Downloads\DSC_0390_Iván_Melenchón_Serrano_MorgueFi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371600"/>
            <a:ext cx="7391400" cy="43642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cdn.morguefile.com/imageData/public/files/h/hotblack/preview/fldr_2008_11_02/file0001841496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270266"/>
            <a:ext cx="6400800" cy="4263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cdn.morguefile.com/imageData/public/files/s/schick/preview/fldr_2008_11_28/file0002533758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457200"/>
            <a:ext cx="4429125" cy="5905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Y</a:t>
            </a:r>
            <a:r>
              <a:rPr lang="en-US" smtClean="0"/>
              <a:t>ou </a:t>
            </a:r>
            <a:r>
              <a:rPr lang="en-US" dirty="0" smtClean="0"/>
              <a:t>will participate in </a:t>
            </a:r>
            <a:r>
              <a:rPr lang="en-US" smtClean="0"/>
              <a:t>an 11-minute “quick” </a:t>
            </a:r>
            <a:r>
              <a:rPr lang="en-US" dirty="0" smtClean="0"/>
              <a:t>write in which you will write an expository piece on a chosen truism:</a:t>
            </a:r>
          </a:p>
          <a:p>
            <a:r>
              <a:rPr lang="en-US" dirty="0" smtClean="0"/>
              <a:t>“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Now What?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98a4980578083abe0fc6-26cdb33025b4deaf9c0a6e9a3953d227.r43.cf2.rackcdn.com/3190B077-F627-4708-812D-01F720B8702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762000"/>
            <a:ext cx="6807200" cy="510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our writing, particularly personal narratives, we are focusing on that </a:t>
            </a:r>
            <a:r>
              <a:rPr lang="en-US" i="1" dirty="0" smtClean="0"/>
              <a:t>slice of life or snapshot </a:t>
            </a:r>
            <a:r>
              <a:rPr lang="en-US" dirty="0" smtClean="0"/>
              <a:t>moment. In writing about the moment we include personal details about the event in the order the events occurred and a LIFE lesson or something that made us think/ or think differently.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are </a:t>
            </a:r>
            <a:r>
              <a:rPr lang="en-US" dirty="0" smtClean="0"/>
              <a:t>T</a:t>
            </a:r>
            <a:r>
              <a:rPr lang="en-US" dirty="0" smtClean="0"/>
              <a:t>ruisms Important?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t0.gstatic.com/images?q=tbn:ANd9GcT9Udp20oHZuQLpkFJ7TGOKKwsl6BYkh_JR0uTFqhYp7G9N35PWNA:cdn2.hubspot.net/hub/29239/file-633663276-jpg/images/reconsidering-ideas-about-old-age-in-west-seattle.jpg%3Ft%3D14156399750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609600"/>
            <a:ext cx="3733800" cy="56109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media-cache-ak0.pinimg.com/236x/14/00/37/140037b3c316d86a158e08c5c50902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066800"/>
            <a:ext cx="4579936" cy="4579938"/>
          </a:xfrm>
          <a:prstGeom prst="rect">
            <a:avLst/>
          </a:prstGeom>
          <a:noFill/>
        </p:spPr>
      </p:pic>
      <p:sp>
        <p:nvSpPr>
          <p:cNvPr id="3" name="Rounded Rectangle 2"/>
          <p:cNvSpPr/>
          <p:nvPr/>
        </p:nvSpPr>
        <p:spPr>
          <a:xfrm>
            <a:off x="4953000" y="1066800"/>
            <a:ext cx="2362200" cy="1981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ironcoaching.com/wp-content/uploads/2014/04/stand-out-from-the-crowd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914400"/>
            <a:ext cx="6299200" cy="472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2.bp.blogspot.com/-mP1cTqhV0e0/TanwGd-t0VI/AAAAAAAAABs/88NRe6wXl5Q/s1600/nj7286-312a-i1.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762000"/>
            <a:ext cx="4114800" cy="5359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media-cache-ec0.pinimg.com/236x/7b/65/c4/7b65c4d6d0ed9909bdfd4787a135be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905000"/>
            <a:ext cx="4841631" cy="32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tick4kids.org.nz/uploads/sites/tick4kids/files/Event%20Graphics/AHOME%20Tick%20for%20Kid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990600"/>
            <a:ext cx="5029200" cy="44107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66</TotalTime>
  <Words>96</Words>
  <Application>Microsoft Office PowerPoint</Application>
  <PresentationFormat>On-screen Show (4:3)</PresentationFormat>
  <Paragraphs>7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Paper</vt:lpstr>
      <vt:lpstr>TRUISMS A truth that is recognized by all “That’s so true!”</vt:lpstr>
      <vt:lpstr>Slide 2</vt:lpstr>
      <vt:lpstr>Why are Truisms Important?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Now What?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TRUISMS A truth that is recognized by all</dc:title>
  <dc:creator>Owner</dc:creator>
  <cp:lastModifiedBy>Owner</cp:lastModifiedBy>
  <cp:revision>12</cp:revision>
  <dcterms:created xsi:type="dcterms:W3CDTF">2014-11-17T15:36:04Z</dcterms:created>
  <dcterms:modified xsi:type="dcterms:W3CDTF">2014-11-17T16:43:04Z</dcterms:modified>
</cp:coreProperties>
</file>